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C552E-69B7-4590-AB6D-940C239EB52A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>
                <a:latin typeface="Kristen ITC" pitchFamily="66" charset="0"/>
              </a:rPr>
              <a:t>Activité</a:t>
            </a:r>
            <a:r>
              <a:rPr lang="en-US" sz="4000" u="sng" dirty="0" smtClean="0">
                <a:latin typeface="Kristen ITC" pitchFamily="66" charset="0"/>
              </a:rPr>
              <a:t> </a:t>
            </a:r>
            <a:r>
              <a:rPr lang="en-US" sz="4000" u="sng" dirty="0" smtClean="0">
                <a:latin typeface="Kristen ITC" pitchFamily="66" charset="0"/>
              </a:rPr>
              <a:t>10</a:t>
            </a:r>
            <a:r>
              <a:rPr lang="en-US" sz="4000" dirty="0" smtClean="0">
                <a:latin typeface="Kristen ITC" pitchFamily="66" charset="0"/>
              </a:rPr>
              <a:t/>
            </a:r>
            <a:br>
              <a:rPr lang="en-US" sz="4000" dirty="0" smtClean="0">
                <a:latin typeface="Kristen ITC" pitchFamily="66" charset="0"/>
              </a:rPr>
            </a:br>
            <a:r>
              <a:rPr lang="en-US" sz="4000" dirty="0" err="1" smtClean="0">
                <a:latin typeface="Kristen ITC" pitchFamily="66" charset="0"/>
              </a:rPr>
              <a:t>Modèle</a:t>
            </a:r>
            <a:r>
              <a:rPr lang="en-US" sz="4000" dirty="0" smtClean="0">
                <a:latin typeface="Kristen ITC" pitchFamily="66" charset="0"/>
              </a:rPr>
              <a:t>: 	</a:t>
            </a:r>
            <a:r>
              <a:rPr lang="en-US" sz="4000" dirty="0" err="1" smtClean="0">
                <a:latin typeface="Kristen ITC" pitchFamily="66" charset="0"/>
              </a:rPr>
              <a:t>Tu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err="1" smtClean="0">
                <a:latin typeface="Kristen ITC" pitchFamily="66" charset="0"/>
              </a:rPr>
              <a:t>veux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Kristen ITC" pitchFamily="66" charset="0"/>
              </a:rPr>
              <a:t>des</a:t>
            </a:r>
            <a:r>
              <a:rPr lang="en-US" sz="4000" dirty="0" smtClean="0">
                <a:latin typeface="Kristen ITC" pitchFamily="66" charset="0"/>
              </a:rPr>
              <a:t> fruits?</a:t>
            </a:r>
          </a:p>
          <a:p>
            <a:r>
              <a:rPr lang="en-US" sz="4000" dirty="0">
                <a:latin typeface="Kristen ITC" pitchFamily="66" charset="0"/>
              </a:rPr>
              <a:t>	</a:t>
            </a:r>
            <a:r>
              <a:rPr lang="en-US" sz="4000" dirty="0" smtClean="0">
                <a:latin typeface="Kristen ITC" pitchFamily="66" charset="0"/>
              </a:rPr>
              <a:t>		</a:t>
            </a:r>
            <a:r>
              <a:rPr lang="en-US" sz="4000" dirty="0" err="1" smtClean="0">
                <a:latin typeface="Kristen ITC" pitchFamily="66" charset="0"/>
              </a:rPr>
              <a:t>Oui</a:t>
            </a:r>
            <a:r>
              <a:rPr lang="en-US" sz="4000" dirty="0" smtClean="0">
                <a:latin typeface="Kristen ITC" pitchFamily="66" charset="0"/>
              </a:rPr>
              <a:t>, je </a:t>
            </a:r>
            <a:r>
              <a:rPr lang="en-US" sz="4000" dirty="0" err="1" smtClean="0">
                <a:latin typeface="Kristen ITC" pitchFamily="66" charset="0"/>
              </a:rPr>
              <a:t>vais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err="1" smtClean="0">
                <a:latin typeface="Kristen ITC" pitchFamily="66" charset="0"/>
              </a:rPr>
              <a:t>acheter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Kristen ITC" pitchFamily="66" charset="0"/>
              </a:rPr>
              <a:t>des</a:t>
            </a:r>
            <a:r>
              <a:rPr lang="en-US" sz="4000" dirty="0" smtClean="0">
                <a:latin typeface="Kristen ITC" pitchFamily="66" charset="0"/>
              </a:rPr>
              <a:t> 			fruits.  </a:t>
            </a:r>
            <a:r>
              <a:rPr lang="en-US" sz="4000" dirty="0" err="1" smtClean="0">
                <a:latin typeface="Kristen ITC" pitchFamily="66" charset="0"/>
              </a:rPr>
              <a:t>J’aime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Kristen ITC" pitchFamily="66" charset="0"/>
              </a:rPr>
              <a:t>les</a:t>
            </a:r>
            <a:r>
              <a:rPr lang="en-US" sz="4000" dirty="0" smtClean="0">
                <a:latin typeface="Kristen ITC" pitchFamily="66" charset="0"/>
              </a:rPr>
              <a:t> fruits.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19400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du pain</a:t>
            </a:r>
          </a:p>
          <a:p>
            <a:pPr marL="742950" indent="-742950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du </a:t>
            </a:r>
            <a:r>
              <a:rPr lang="en-US" sz="4000" dirty="0" err="1" smtClean="0">
                <a:latin typeface="Kristen ITC" pitchFamily="66" charset="0"/>
              </a:rPr>
              <a:t>fromage</a:t>
            </a:r>
            <a:endParaRPr lang="en-US" sz="4000" dirty="0" smtClean="0">
              <a:latin typeface="Kristen ITC" pitchFamily="66" charset="0"/>
            </a:endParaRPr>
          </a:p>
          <a:p>
            <a:pPr marL="742950" indent="-742950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des </a:t>
            </a:r>
            <a:r>
              <a:rPr lang="en-US" sz="4000" dirty="0" err="1" smtClean="0">
                <a:latin typeface="Kristen ITC" pitchFamily="66" charset="0"/>
              </a:rPr>
              <a:t>bananes</a:t>
            </a:r>
            <a:endParaRPr lang="en-US" sz="4000" dirty="0" smtClean="0">
              <a:latin typeface="Kristen ITC" pitchFamily="66" charset="0"/>
            </a:endParaRPr>
          </a:p>
          <a:p>
            <a:pPr marL="742950" indent="-742950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de la glace</a:t>
            </a:r>
          </a:p>
          <a:p>
            <a:pPr marL="514350" indent="-514350">
              <a:buAutoNum type="arabicPeriod"/>
            </a:pP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030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t3.gstatic.com/images?q=tbn:ANd9GcTdK4TlXh2eks5LsB4C2sIW64mn_5shFr5cgW0L6siPPf6tBpGSzA&amp;t=1"/>
          <p:cNvPicPr>
            <a:picLocks noChangeAspect="1" noChangeArrowheads="1"/>
          </p:cNvPicPr>
          <p:nvPr/>
        </p:nvPicPr>
        <p:blipFill>
          <a:blip r:embed="rId2" cstate="print"/>
          <a:srcRect l="4082" t="15504" b="45736"/>
          <a:stretch>
            <a:fillRect/>
          </a:stretch>
        </p:blipFill>
        <p:spPr bwMode="auto">
          <a:xfrm>
            <a:off x="2819400" y="914400"/>
            <a:ext cx="5443728" cy="2895600"/>
          </a:xfrm>
          <a:prstGeom prst="rect">
            <a:avLst/>
          </a:prstGeom>
          <a:noFill/>
        </p:spPr>
      </p:pic>
      <p:pic>
        <p:nvPicPr>
          <p:cNvPr id="11270" name="Picture 6" descr="http://t0.gstatic.com/images?q=tbn:ANd9GcSOQAm9B8mPGV2BEfTtRyI8umpS95CwKtUJr49TGJ-Cs4G4IgDr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505200"/>
            <a:ext cx="2895600" cy="2895600"/>
          </a:xfrm>
          <a:prstGeom prst="rect">
            <a:avLst/>
          </a:prstGeom>
          <a:noFill/>
        </p:spPr>
      </p:pic>
      <p:pic>
        <p:nvPicPr>
          <p:cNvPr id="11272" name="Picture 8" descr="http://t1.gstatic.com/images?q=tbn:ANd9GcTfVQ69eZXiqivWMtw_qv0tgBY8SCMIF3oyJmjADPEMEZ433psXAQ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124200"/>
            <a:ext cx="2895600" cy="234904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Kristen ITC" pitchFamily="66" charset="0"/>
              </a:rPr>
              <a:t>Activité</a:t>
            </a:r>
            <a:r>
              <a:rPr lang="en-US" sz="4000" dirty="0" smtClean="0">
                <a:latin typeface="Kristen ITC" pitchFamily="66" charset="0"/>
              </a:rPr>
              <a:t> 11 </a:t>
            </a:r>
            <a:r>
              <a:rPr lang="en-US" sz="2800" dirty="0" smtClean="0">
                <a:latin typeface="Kristen ITC" pitchFamily="66" charset="0"/>
              </a:rPr>
              <a:t>– Say whether or not you have each of the items, based on the pictures shown.</a:t>
            </a:r>
            <a:endParaRPr lang="en-US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31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6</cp:revision>
  <dcterms:created xsi:type="dcterms:W3CDTF">2011-05-24T10:47:30Z</dcterms:created>
  <dcterms:modified xsi:type="dcterms:W3CDTF">2012-05-16T12:23:25Z</dcterms:modified>
</cp:coreProperties>
</file>